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55" r:id="rId2"/>
    <p:sldId id="390" r:id="rId3"/>
    <p:sldId id="363" r:id="rId4"/>
    <p:sldId id="391" r:id="rId5"/>
    <p:sldId id="365" r:id="rId6"/>
    <p:sldId id="366" r:id="rId7"/>
    <p:sldId id="450" r:id="rId8"/>
    <p:sldId id="392" r:id="rId9"/>
    <p:sldId id="393" r:id="rId10"/>
    <p:sldId id="369" r:id="rId11"/>
    <p:sldId id="371" r:id="rId12"/>
    <p:sldId id="370" r:id="rId13"/>
    <p:sldId id="394" r:id="rId14"/>
    <p:sldId id="447" r:id="rId15"/>
    <p:sldId id="4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643"/>
  </p:normalViewPr>
  <p:slideViewPr>
    <p:cSldViewPr>
      <p:cViewPr varScale="1">
        <p:scale>
          <a:sx n="120" d="100"/>
          <a:sy n="120" d="100"/>
        </p:scale>
        <p:origin x="32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D6778-35D2-40E3-9EDC-BD4148D95964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913A4-BB3B-493C-81D5-C4D723DE3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6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2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9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0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0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C111-3F05-4834-8CFA-819D0DEAA4F8}" type="datetimeFigureOut">
              <a:rPr lang="en-US" smtClean="0"/>
              <a:t>10/24/16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A5E8-C0EF-43EB-B5B6-7D84CB6B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9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microsoft.com/office/2007/relationships/media" Target="../media/media7.m4a"/><Relationship Id="rId6" Type="http://schemas.openxmlformats.org/officeDocument/2006/relationships/audio" Target="../media/media7.m4a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1.png"/><Relationship Id="rId11" Type="http://schemas.openxmlformats.org/officeDocument/2006/relationships/image" Target="../media/image1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5572779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Lesson 1 – Feeling, “I” Messages, IALAC</a:t>
            </a:r>
            <a:endParaRPr lang="en-US" altLang="en-US" sz="28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6003635" y="-29238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6003635" y="-44478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pic>
        <p:nvPicPr>
          <p:cNvPr id="7174" name="Content Placeholder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92250"/>
            <a:ext cx="28956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895476"/>
            <a:ext cx="20447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895476"/>
            <a:ext cx="21336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3"/>
          <p:cNvSpPr txBox="1">
            <a:spLocks noChangeArrowheads="1"/>
          </p:cNvSpPr>
          <p:nvPr/>
        </p:nvSpPr>
        <p:spPr bwMode="auto">
          <a:xfrm>
            <a:off x="0" y="247650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9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dirty="0"/>
              <a:t>Prevention </a:t>
            </a:r>
            <a:r>
              <a:rPr lang="en-US" altLang="en-US" sz="3600" dirty="0" smtClean="0"/>
              <a:t>Dimensions</a:t>
            </a:r>
          </a:p>
        </p:txBody>
      </p:sp>
    </p:spTree>
    <p:extLst>
      <p:ext uri="{BB962C8B-B14F-4D97-AF65-F5344CB8AC3E}">
        <p14:creationId xmlns:p14="http://schemas.microsoft.com/office/powerpoint/2010/main" val="296409478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k Wills - Don't Laugh At Me_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263" y="1600200"/>
            <a:ext cx="9131474" cy="4594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 Black" panose="020B0A04020102020204" pitchFamily="34" charset="0"/>
              </a:rPr>
              <a:t>Mark Wills</a:t>
            </a:r>
            <a:endParaRPr lang="en-US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7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907" y="695615"/>
            <a:ext cx="5498452" cy="5498452"/>
          </a:xfrm>
          <a:prstGeom prst="rect">
            <a:avLst/>
          </a:prstGeom>
        </p:spPr>
      </p:pic>
      <p:pic>
        <p:nvPicPr>
          <p:cNvPr id="5" name="Mr Rogers The Truth Will Make Me Fr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3798" y="5829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14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Power of Music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39" y="1732722"/>
            <a:ext cx="2949096" cy="383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4183" y="1855035"/>
            <a:ext cx="3303615" cy="3303615"/>
          </a:xfrm>
          <a:prstGeom prst="rect">
            <a:avLst/>
          </a:prstGeom>
        </p:spPr>
      </p:pic>
      <p:pic>
        <p:nvPicPr>
          <p:cNvPr id="8" name="01 I'll Be N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2032" y="5306417"/>
            <a:ext cx="406400" cy="406400"/>
          </a:xfrm>
          <a:prstGeom prst="rect">
            <a:avLst/>
          </a:prstGeom>
        </p:spPr>
      </p:pic>
      <p:pic>
        <p:nvPicPr>
          <p:cNvPr id="13" name="06 Take a Sta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9921" y="2974731"/>
            <a:ext cx="406400" cy="406400"/>
          </a:xfrm>
          <a:prstGeom prst="rect">
            <a:avLst/>
          </a:prstGeom>
        </p:spPr>
      </p:pic>
      <p:pic>
        <p:nvPicPr>
          <p:cNvPr id="14" name="06 Take Care of Your Bod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2387" y="5565809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6527" y="2123461"/>
            <a:ext cx="3244334" cy="6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3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2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-22009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Relaxation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-22009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Anger </a:t>
            </a:r>
            <a:r>
              <a:rPr lang="en-US" dirty="0" smtClean="0">
                <a:latin typeface="Arial Black" panose="020B0A04020102020204" pitchFamily="34" charset="0"/>
              </a:rPr>
              <a:t>Lesson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874164"/>
            <a:ext cx="7260336" cy="54382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5200" y="2819400"/>
            <a:ext cx="5105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68960" y="2716122"/>
            <a:ext cx="51860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Review Lesson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26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-22009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Emotions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Model a Strategy of the Lesson Plan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61" y="1791280"/>
            <a:ext cx="5058852" cy="4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-22009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Labels Video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Utilizing Youth Groups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rot="21251983">
            <a:off x="799756" y="2204009"/>
            <a:ext cx="7427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Governor’s Youth Council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567350">
            <a:off x="7162535" y="3708130"/>
            <a:ext cx="4143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Impact Teams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1319646">
            <a:off x="1557442" y="4997567"/>
            <a:ext cx="4772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Peer Leadership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272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14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Power of Music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0403" y="1653871"/>
            <a:ext cx="724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“I am stuck on Band-Aids cause….”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44" y="2505399"/>
            <a:ext cx="724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“Like a good neighbor….”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7144" y="3476045"/>
            <a:ext cx="724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“Plop, plop, fizz, fizz….”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0403" y="4517666"/>
            <a:ext cx="724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“The choice is yours at….”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0403" y="5488312"/>
            <a:ext cx="7243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anose="020B0A04020102020204" pitchFamily="34" charset="0"/>
              </a:rPr>
              <a:t>Tony the Tiger says, “They’re….”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783" y="2090409"/>
            <a:ext cx="3083501" cy="33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14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Advertising Works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5" y="1325563"/>
            <a:ext cx="6666733" cy="46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 Black" panose="020B0A04020102020204" pitchFamily="34" charset="0"/>
              </a:rPr>
              <a:t>Peter Yarrow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3" name="DLAM Peter Yar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600200"/>
            <a:ext cx="913325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 Black" panose="020B0A04020102020204" pitchFamily="34" charset="0"/>
              </a:rPr>
              <a:t>Baby Jay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4" name="DLAM_baby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701" y="1609593"/>
            <a:ext cx="9131474" cy="45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2089</TotalTime>
  <Words>94</Words>
  <Application>Microsoft Macintosh PowerPoint</Application>
  <PresentationFormat>Widescreen</PresentationFormat>
  <Paragraphs>24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 Black</vt:lpstr>
      <vt:lpstr>Calibri</vt:lpstr>
      <vt:lpstr>Arial</vt:lpstr>
      <vt:lpstr>Office Theme</vt:lpstr>
      <vt:lpstr>PowerPoint Presentation</vt:lpstr>
      <vt:lpstr>Emotions Video</vt:lpstr>
      <vt:lpstr>Model a Strategy of the Lesson Plan</vt:lpstr>
      <vt:lpstr>Labels Video</vt:lpstr>
      <vt:lpstr>Utilizing Youth Groups </vt:lpstr>
      <vt:lpstr>Power of Music</vt:lpstr>
      <vt:lpstr>Advertising Works</vt:lpstr>
      <vt:lpstr>PowerPoint Presentation</vt:lpstr>
      <vt:lpstr>PowerPoint Presentation</vt:lpstr>
      <vt:lpstr>PowerPoint Presentation</vt:lpstr>
      <vt:lpstr>PowerPoint Presentation</vt:lpstr>
      <vt:lpstr>Power of Music</vt:lpstr>
      <vt:lpstr>Relaxation Video</vt:lpstr>
      <vt:lpstr>Anger Lesson Video</vt:lpstr>
      <vt:lpstr>PowerPoint Presentation</vt:lpstr>
    </vt:vector>
  </TitlesOfParts>
  <Company>Utah State Office of Education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Larsen, Verne</dc:creator>
  <cp:lastModifiedBy>Michelle Dumas</cp:lastModifiedBy>
  <cp:revision>117</cp:revision>
  <dcterms:created xsi:type="dcterms:W3CDTF">2015-08-27T21:09:16Z</dcterms:created>
  <dcterms:modified xsi:type="dcterms:W3CDTF">2016-10-24T19:25:01Z</dcterms:modified>
</cp:coreProperties>
</file>